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10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89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94.png" Type="http://schemas.openxmlformats.org/officeDocument/2006/relationships/image"/><Relationship Id="rId12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89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50.png" Type="http://schemas.openxmlformats.org/officeDocument/2006/relationships/image"/><Relationship Id="rId14" Target="../media/image109.png" Type="http://schemas.openxmlformats.org/officeDocument/2006/relationships/image"/><Relationship Id="rId15" Target="../media/image110.png" Type="http://schemas.openxmlformats.org/officeDocument/2006/relationships/image"/><Relationship Id="rId16" Target="../media/image111.png" Type="http://schemas.openxmlformats.org/officeDocument/2006/relationships/image"/><Relationship Id="rId17" Target="../media/image112.png" Type="http://schemas.openxmlformats.org/officeDocument/2006/relationships/image"/><Relationship Id="rId18" Target="../media/image113.png" Type="http://schemas.openxmlformats.org/officeDocument/2006/relationships/image"/><Relationship Id="rId19" Target="../media/image114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15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15.png" Type="http://schemas.openxmlformats.org/officeDocument/2006/relationships/image"/><Relationship Id="rId7" Target="../media/image120.png" Type="http://schemas.openxmlformats.org/officeDocument/2006/relationships/image"/><Relationship Id="rId8" Target="../media/image1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15.png" Type="http://schemas.openxmlformats.org/officeDocument/2006/relationships/image"/><Relationship Id="rId7" Target="../media/image122.png" Type="http://schemas.openxmlformats.org/officeDocument/2006/relationships/image"/><Relationship Id="rId8" Target="../media/image1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4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" Target="../media/image1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18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67.png" Type="http://schemas.openxmlformats.org/officeDocument/2006/relationships/image"/><Relationship Id="rId13" Target="../media/image76.png" Type="http://schemas.openxmlformats.org/officeDocument/2006/relationships/image"/><Relationship Id="rId14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Relationship Id="rId6" Target="../media/image60.png" Type="http://schemas.openxmlformats.org/officeDocument/2006/relationships/image"/><Relationship Id="rId7" Target="../media/image72.png" Type="http://schemas.openxmlformats.org/officeDocument/2006/relationships/image"/><Relationship Id="rId8" Target="../media/image6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67.png" Type="http://schemas.openxmlformats.org/officeDocument/2006/relationships/image"/><Relationship Id="rId12" Target="../media/image81.png" Type="http://schemas.openxmlformats.org/officeDocument/2006/relationships/image"/><Relationship Id="rId13" Target="../media/image82.png" Type="http://schemas.openxmlformats.org/officeDocument/2006/relationships/image"/><Relationship Id="rId14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Relationship Id="rId6" Target="../media/image60.png" Type="http://schemas.openxmlformats.org/officeDocument/2006/relationships/image"/><Relationship Id="rId7" Target="../media/image78.png" Type="http://schemas.openxmlformats.org/officeDocument/2006/relationships/image"/><Relationship Id="rId8" Target="../media/image62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73.png" Type="http://schemas.openxmlformats.org/officeDocument/2006/relationships/image"/><Relationship Id="rId14" Target="../media/image88.pn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Relationship Id="rId6" Target="../media/image60.png" Type="http://schemas.openxmlformats.org/officeDocument/2006/relationships/image"/><Relationship Id="rId7" Target="../media/image84.png" Type="http://schemas.openxmlformats.org/officeDocument/2006/relationships/image"/><Relationship Id="rId8" Target="../media/image63.png" Type="http://schemas.openxmlformats.org/officeDocument/2006/relationships/image"/><Relationship Id="rId9" Target="../media/image8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06600" y="3149600"/>
            <a:ext cx="14274800" cy="408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89200" y="2273300"/>
            <a:ext cx="6172200" cy="143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32000" y="8089900"/>
            <a:ext cx="35433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11800" y="8737600"/>
            <a:ext cx="10668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3848100"/>
            <a:ext cx="13931900" cy="325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81300" y="2387600"/>
            <a:ext cx="5664200" cy="116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524500" y="8229600"/>
            <a:ext cx="4025900" cy="1117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52200" y="14986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1219200"/>
            <a:ext cx="14236700" cy="1257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3543300"/>
            <a:ext cx="4127500" cy="3454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2743200"/>
            <a:ext cx="5969000" cy="5740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33400" y="2755900"/>
            <a:ext cx="2679700" cy="3022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0" y="6197600"/>
            <a:ext cx="4826000" cy="266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774700"/>
            <a:ext cx="2438400" cy="233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55900" y="1117600"/>
            <a:ext cx="112141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1219200"/>
            <a:ext cx="14236700" cy="1257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3111500"/>
            <a:ext cx="3581400" cy="4775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73700" y="3111500"/>
            <a:ext cx="3378200" cy="4508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0" y="3136900"/>
            <a:ext cx="3568700" cy="4762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3111500"/>
            <a:ext cx="3594100" cy="469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838200"/>
            <a:ext cx="2438400" cy="233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73800" y="1193800"/>
            <a:ext cx="61468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1219200"/>
            <a:ext cx="14236700" cy="1257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730500"/>
            <a:ext cx="2844800" cy="6172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97400" y="2730500"/>
            <a:ext cx="2844800" cy="6172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43800" y="2730500"/>
            <a:ext cx="2844800" cy="617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93400" y="2730500"/>
            <a:ext cx="2844800" cy="6172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17600" y="2730500"/>
            <a:ext cx="28448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72000" y="774700"/>
            <a:ext cx="2438400" cy="2336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65500" y="1143000"/>
            <a:ext cx="10553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257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11600" y="2006600"/>
            <a:ext cx="105918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94200" y="4165600"/>
            <a:ext cx="4165600" cy="408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60900" y="7797800"/>
            <a:ext cx="36322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14900" y="7950200"/>
            <a:ext cx="482600" cy="48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92800" y="3670300"/>
            <a:ext cx="11176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57900" y="3467100"/>
            <a:ext cx="8255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10700" y="4191000"/>
            <a:ext cx="4165600" cy="408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77400" y="7823200"/>
            <a:ext cx="36322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31400" y="7988300"/>
            <a:ext cx="4826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3695700"/>
            <a:ext cx="11176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49000" y="3467100"/>
            <a:ext cx="977900" cy="110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711700" y="5295900"/>
            <a:ext cx="3746500" cy="241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88500" y="4876800"/>
            <a:ext cx="3632200" cy="927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26600" y="5626100"/>
            <a:ext cx="3835400" cy="199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673600" y="7835900"/>
            <a:ext cx="3441700" cy="927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23500" y="7899400"/>
            <a:ext cx="3009900" cy="927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699000" y="4673600"/>
            <a:ext cx="34671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384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0" y="2006600"/>
            <a:ext cx="108204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25700" y="3695700"/>
            <a:ext cx="139827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574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346200"/>
            <a:ext cx="24384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84500" y="1689100"/>
            <a:ext cx="108204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3213100"/>
            <a:ext cx="13982700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574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346200"/>
            <a:ext cx="24384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84500" y="1689100"/>
            <a:ext cx="108204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3213100"/>
            <a:ext cx="139827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320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092200"/>
            <a:ext cx="24384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84500" y="1422400"/>
            <a:ext cx="108204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2946400"/>
            <a:ext cx="15913100" cy="652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4826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747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320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028700"/>
            <a:ext cx="23749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31100" y="1473200"/>
            <a:ext cx="3543300" cy="130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63800" y="3276600"/>
            <a:ext cx="134620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800100"/>
            <a:ext cx="17221200" cy="895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4254500"/>
            <a:ext cx="3517900" cy="307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73700" y="4254500"/>
            <a:ext cx="3530600" cy="307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58300" y="4254500"/>
            <a:ext cx="3530600" cy="307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42900" y="4254500"/>
            <a:ext cx="3530600" cy="3073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4533900"/>
            <a:ext cx="3670300" cy="224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6108700"/>
            <a:ext cx="4267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13300" y="1943100"/>
            <a:ext cx="86614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13700" y="1752600"/>
            <a:ext cx="3683000" cy="231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56500" y="2311400"/>
            <a:ext cx="787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83200" y="4533900"/>
            <a:ext cx="37719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33900" y="6108700"/>
            <a:ext cx="48006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88300" y="4533900"/>
            <a:ext cx="42037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83600" y="6108700"/>
            <a:ext cx="46228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53600" y="4533900"/>
            <a:ext cx="3784600" cy="224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60200" y="6070600"/>
            <a:ext cx="5207000" cy="88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966700" y="4533900"/>
            <a:ext cx="37719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1193800"/>
            <a:ext cx="15100300" cy="1587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2336800"/>
            <a:ext cx="13716000" cy="711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1270000"/>
            <a:ext cx="157988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40900" y="3886200"/>
            <a:ext cx="6464300" cy="77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3886200"/>
            <a:ext cx="6464300" cy="77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43400" y="1727200"/>
            <a:ext cx="21971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78400" y="2006600"/>
            <a:ext cx="9499600" cy="158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0" y="3797300"/>
            <a:ext cx="17526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61500" y="3784600"/>
            <a:ext cx="19431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70300" y="3949700"/>
            <a:ext cx="3429000" cy="135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55400" y="3924300"/>
            <a:ext cx="21209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98700" y="4914900"/>
            <a:ext cx="6718300" cy="361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21900" y="5041900"/>
            <a:ext cx="62484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130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82900" y="1968500"/>
            <a:ext cx="114808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4241800"/>
            <a:ext cx="4165600" cy="408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7874000"/>
            <a:ext cx="36322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0" y="8026400"/>
            <a:ext cx="482600" cy="48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3746500"/>
            <a:ext cx="11176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95700" y="3543300"/>
            <a:ext cx="8255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61200" y="4241800"/>
            <a:ext cx="4165600" cy="408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27900" y="7874000"/>
            <a:ext cx="36322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81900" y="8026400"/>
            <a:ext cx="4826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59800" y="3746500"/>
            <a:ext cx="11176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90400" y="4241800"/>
            <a:ext cx="4165600" cy="408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69800" y="7874000"/>
            <a:ext cx="3632200" cy="787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11100" y="8026400"/>
            <a:ext cx="4826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01700" y="3746500"/>
            <a:ext cx="1117600" cy="102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23300" y="3556000"/>
            <a:ext cx="1016000" cy="1054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28700" y="3505200"/>
            <a:ext cx="977900" cy="1104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95500" y="4914900"/>
            <a:ext cx="3644900" cy="92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22500" y="5689600"/>
            <a:ext cx="3759200" cy="199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35800" y="4914900"/>
            <a:ext cx="3784600" cy="927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162800" y="5473700"/>
            <a:ext cx="4064000" cy="2349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649200" y="4914900"/>
            <a:ext cx="3263900" cy="927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33300" y="5448300"/>
            <a:ext cx="3746500" cy="2425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264400" y="7912100"/>
            <a:ext cx="3632200" cy="927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95200" y="7912100"/>
            <a:ext cx="3619500" cy="927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844800" y="7937500"/>
            <a:ext cx="30480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130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16200" y="2032000"/>
            <a:ext cx="11264900" cy="148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4305300"/>
            <a:ext cx="33909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15500" y="4432300"/>
            <a:ext cx="3390900" cy="436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4216400"/>
            <a:ext cx="17526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5600" y="5308600"/>
            <a:ext cx="3759200" cy="92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6413500"/>
            <a:ext cx="3098800" cy="156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18700" y="6134100"/>
            <a:ext cx="3136900" cy="284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387600" y="6108700"/>
            <a:ext cx="26670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71100" y="6070600"/>
            <a:ext cx="26670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60400" y="5168900"/>
            <a:ext cx="3505200" cy="3403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53100" y="5143500"/>
            <a:ext cx="3390900" cy="3390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37700" y="4356100"/>
            <a:ext cx="1676400" cy="116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893300" y="5283200"/>
            <a:ext cx="32639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130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70500" y="2057400"/>
            <a:ext cx="93345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4305300"/>
            <a:ext cx="33909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216400"/>
            <a:ext cx="16764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33600" y="5410200"/>
            <a:ext cx="33782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97100" y="6197600"/>
            <a:ext cx="3225800" cy="199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87600" y="6108700"/>
            <a:ext cx="2667000" cy="38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81700" y="3467100"/>
            <a:ext cx="7162800" cy="4318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01100" y="5410200"/>
            <a:ext cx="71882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130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35500" y="1968500"/>
            <a:ext cx="96774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4305300"/>
            <a:ext cx="33909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4216400"/>
            <a:ext cx="17018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97100" y="6413500"/>
            <a:ext cx="3149600" cy="156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87600" y="6108700"/>
            <a:ext cx="2667000" cy="38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92800" y="3835400"/>
            <a:ext cx="3619500" cy="3213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77200" y="5143500"/>
            <a:ext cx="8356600" cy="360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33600" y="5308600"/>
            <a:ext cx="32385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4200"/>
            <a:ext cx="16764000" cy="930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863600"/>
            <a:ext cx="161671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241300"/>
            <a:ext cx="6934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1955800"/>
            <a:ext cx="142367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727200"/>
            <a:ext cx="2413000" cy="233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48100" y="2006600"/>
            <a:ext cx="106172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4305300"/>
            <a:ext cx="33909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76500" y="6007100"/>
            <a:ext cx="2616200" cy="270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74900" y="5854700"/>
            <a:ext cx="2667000" cy="3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76900" y="3886200"/>
            <a:ext cx="3606800" cy="382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43900" y="5143500"/>
            <a:ext cx="7594600" cy="406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4200" y="4241800"/>
            <a:ext cx="1676400" cy="115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19300" y="5181600"/>
            <a:ext cx="3632200" cy="92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